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0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6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2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1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B98B3-809F-41DE-92E7-E8014CD5BC2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DB792-4B28-41B3-9742-D305FFC38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072" y="356616"/>
            <a:ext cx="1099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SIX GREAT CITIES OF </a:t>
            </a:r>
          </a:p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THE PRE-MODERN WORLD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2464" y="5316003"/>
            <a:ext cx="3858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Prof. Chris </a:t>
            </a:r>
            <a:r>
              <a:rPr lang="en-US" sz="2400" dirty="0" err="1" smtClean="0">
                <a:latin typeface="Arial Black" panose="020B0A04020102020204" pitchFamily="34" charset="0"/>
              </a:rPr>
              <a:t>Friedrichs</a:t>
            </a:r>
            <a:endParaRPr lang="en-US" sz="24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UBC</a:t>
            </a:r>
          </a:p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Fall 2020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0003536" y="5916168"/>
            <a:ext cx="411480" cy="603504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54312" y="5240958"/>
            <a:ext cx="1975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Scroll down to see each week’s topic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104"/>
            <a:ext cx="12192000" cy="33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4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9" y="1214105"/>
            <a:ext cx="5370858" cy="4043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9232" y="198442"/>
            <a:ext cx="546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LONDON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2410" y="5257801"/>
            <a:ext cx="9226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 thriving capital city where the interaction of rich and poor was vividly captured in an 18th-century graphic novel.</a:t>
            </a:r>
          </a:p>
        </p:txBody>
      </p:sp>
    </p:spTree>
    <p:extLst>
      <p:ext uri="{BB962C8B-B14F-4D97-AF65-F5344CB8AC3E}">
        <p14:creationId xmlns:p14="http://schemas.microsoft.com/office/powerpoint/2010/main" val="219548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9848" y="5188847"/>
            <a:ext cx="9473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The wealthy city of canals, bridges, churches and palazzi which inspired the admiration and envy of the rest of Europe.</a:t>
            </a:r>
          </a:p>
          <a:p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1307822"/>
            <a:ext cx="6153911" cy="3881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3432" y="292159"/>
            <a:ext cx="615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VENICE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14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59" y="1381423"/>
            <a:ext cx="5833873" cy="4107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0359" y="207175"/>
            <a:ext cx="5833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ISTANBUL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4752" y="5647855"/>
            <a:ext cx="9034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latin typeface="Comic Sans MS" panose="030F0702030302020204" pitchFamily="66" charset="0"/>
              </a:rPr>
              <a:t>opulent but turbulent Ottoman capital where Muslims, Christians and Jews lived in uneasy coexistence.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1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33" y="1103213"/>
            <a:ext cx="6351213" cy="4346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7592" y="5623560"/>
            <a:ext cx="897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The great imperial capital which was occupied, abandoned, and reestablished by restless Mughal </a:t>
            </a:r>
            <a:r>
              <a:rPr lang="en-US" sz="2400" b="1" dirty="0" smtClean="0">
                <a:latin typeface="Comic Sans MS" panose="030F0702030302020204" pitchFamily="66" charset="0"/>
              </a:rPr>
              <a:t>emperors.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0360" y="38280"/>
            <a:ext cx="6474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DELHI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1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968" y="246888"/>
            <a:ext cx="5678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BEIJING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185" y="5440680"/>
            <a:ext cx="10789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The huge metropolis whose “Forbidden City” was not forbidden to the thousands of people who served the Ming and Qing emperors.</a:t>
            </a: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34" y="1262551"/>
            <a:ext cx="7397844" cy="40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8104" y="393192"/>
            <a:ext cx="6501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KYOTO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9072" y="5230368"/>
            <a:ext cx="8796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The historic capital of Japan where emperors continued to reign even long after they ceased to rule.</a:t>
            </a:r>
          </a:p>
          <a:p>
            <a:endParaRPr lang="en-US" dirty="0"/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773" y="1660588"/>
            <a:ext cx="67151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70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146</Words>
  <Application>Microsoft Office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</cp:lastModifiedBy>
  <cp:revision>11</cp:revision>
  <dcterms:created xsi:type="dcterms:W3CDTF">2020-08-22T01:39:50Z</dcterms:created>
  <dcterms:modified xsi:type="dcterms:W3CDTF">2020-08-31T23:56:44Z</dcterms:modified>
</cp:coreProperties>
</file>