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B9C1-73DB-48CC-9BCE-CA51341CFCDD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5636-9C8C-41C5-9ADC-4F6B4F2F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0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B9C1-73DB-48CC-9BCE-CA51341CFCDD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5636-9C8C-41C5-9ADC-4F6B4F2F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1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B9C1-73DB-48CC-9BCE-CA51341CFCDD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5636-9C8C-41C5-9ADC-4F6B4F2F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B9C1-73DB-48CC-9BCE-CA51341CFCDD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5636-9C8C-41C5-9ADC-4F6B4F2F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1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B9C1-73DB-48CC-9BCE-CA51341CFCDD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5636-9C8C-41C5-9ADC-4F6B4F2F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7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B9C1-73DB-48CC-9BCE-CA51341CFCDD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5636-9C8C-41C5-9ADC-4F6B4F2F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2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B9C1-73DB-48CC-9BCE-CA51341CFCDD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5636-9C8C-41C5-9ADC-4F6B4F2F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1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B9C1-73DB-48CC-9BCE-CA51341CFCDD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5636-9C8C-41C5-9ADC-4F6B4F2F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2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B9C1-73DB-48CC-9BCE-CA51341CFCDD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5636-9C8C-41C5-9ADC-4F6B4F2F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B9C1-73DB-48CC-9BCE-CA51341CFCDD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5636-9C8C-41C5-9ADC-4F6B4F2F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9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B9C1-73DB-48CC-9BCE-CA51341CFCDD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5636-9C8C-41C5-9ADC-4F6B4F2F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0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5B9C1-73DB-48CC-9BCE-CA51341CFCDD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E5636-9C8C-41C5-9ADC-4F6B4F2F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1056" y="987552"/>
            <a:ext cx="89245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PARALLEL LIVES:</a:t>
            </a:r>
          </a:p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Six Surprising Pairs</a:t>
            </a:r>
          </a:p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</a:p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Remarkable People</a:t>
            </a:r>
          </a:p>
          <a:p>
            <a:endParaRPr lang="en-US" sz="6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Chris </a:t>
            </a:r>
            <a:r>
              <a:rPr lang="en-US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Friedrichs</a:t>
            </a:r>
            <a:endParaRPr 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9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568" y="5559552"/>
            <a:ext cx="461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Glückel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Hameln</a:t>
            </a:r>
          </a:p>
          <a:p>
            <a:pPr algn="ctr"/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en-US" sz="2800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century Germany     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5104" y="329184"/>
            <a:ext cx="8110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TRAVELLING MERCHANTS</a:t>
            </a:r>
          </a:p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rote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heir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wn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ife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tories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552" y="1686184"/>
            <a:ext cx="2717363" cy="3873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45936" y="5559552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Banarasidas</a:t>
            </a:r>
            <a:endParaRPr lang="en-US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en-US" sz="2800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-century India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266" y="1568483"/>
            <a:ext cx="2702814" cy="38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0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056" y="1470409"/>
            <a:ext cx="3185050" cy="3869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6696" y="393192"/>
            <a:ext cx="9866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TOUGH BRITISH WOMEN</a:t>
            </a:r>
          </a:p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eshaped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nstitutions</a:t>
            </a:r>
            <a:endParaRPr lang="en-US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3664" y="4896498"/>
            <a:ext cx="3703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QUEEN VICTORIA</a:t>
            </a:r>
          </a:p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Born 1819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4648" y="4896498"/>
            <a:ext cx="599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FLORENCE NIGHTINGALE</a:t>
            </a:r>
          </a:p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Born 1820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780" y="1670269"/>
            <a:ext cx="2597087" cy="3469967"/>
          </a:xfrm>
          <a:prstGeom prst="rect">
            <a:avLst/>
          </a:prstGeom>
          <a:scene3d>
            <a:camera prst="orthographicFront">
              <a:rot lat="0" lon="3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468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1016" y="356616"/>
            <a:ext cx="9125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SOUTH AFRICAN LEADERS</a:t>
            </a:r>
          </a:p>
          <a:p>
            <a:pPr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opposite sides of the </a:t>
            </a:r>
            <a:r>
              <a:rPr lang="en-US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line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2566" y="5550408"/>
            <a:ext cx="2814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 SMUTS</a:t>
            </a:r>
          </a:p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Born 1870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6672" y="5550408"/>
            <a:ext cx="4416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PIXLEY KA-ISAKA SEME</a:t>
            </a:r>
          </a:p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Born 1881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13" y="1548536"/>
            <a:ext cx="2522451" cy="37458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464" y="1450640"/>
            <a:ext cx="2788920" cy="39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2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3744" y="2688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88" y="1568191"/>
            <a:ext cx="2725463" cy="3357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178" y="1526540"/>
            <a:ext cx="3311398" cy="3398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792" y="301752"/>
            <a:ext cx="9656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FAMOUS DISABLED AMERICANS</a:t>
            </a:r>
          </a:p>
          <a:p>
            <a:pPr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evealed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concealed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heir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isability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8288" y="5120640"/>
            <a:ext cx="2789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HELEN KELLER</a:t>
            </a:r>
          </a:p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Born 1880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8112" y="5120640"/>
            <a:ext cx="4233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FRANKLIN ROOSEVELT</a:t>
            </a:r>
          </a:p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Born 1882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6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indira gand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indira gandhi"/>
          <p:cNvSpPr>
            <a:spLocks noChangeAspect="1" noChangeArrowheads="1"/>
          </p:cNvSpPr>
          <p:nvPr/>
        </p:nvSpPr>
        <p:spPr bwMode="auto">
          <a:xfrm>
            <a:off x="155575" y="-1081088"/>
            <a:ext cx="14287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0375" y="402336"/>
            <a:ext cx="10768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FEMALE POLITICAL LEADERS</a:t>
            </a:r>
          </a:p>
          <a:p>
            <a:pPr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 surprised to get power – but liked using it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3763" y="5376672"/>
            <a:ext cx="2304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 PERON</a:t>
            </a:r>
          </a:p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Born 1919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5080" y="5340096"/>
            <a:ext cx="3108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INDIRA GANDHI</a:t>
            </a:r>
          </a:p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Born 1917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 descr="Image result for indira gandh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8" y="1803735"/>
            <a:ext cx="2478024" cy="334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83" y="1752070"/>
            <a:ext cx="2684745" cy="339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3" y="1153150"/>
            <a:ext cx="2535265" cy="3802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4134" y="1088136"/>
            <a:ext cx="3526971" cy="3703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36" y="429768"/>
            <a:ext cx="1152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YOUNG LIVES CUT SHORT DURING WORLD WAR II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336" y="5184648"/>
            <a:ext cx="5696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WALTER SCHREIBER</a:t>
            </a:r>
          </a:p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Born 1926 in Frankfurt am Main</a:t>
            </a:r>
          </a:p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Died 1945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5312" y="5184648"/>
            <a:ext cx="5998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MARGOT FRANK</a:t>
            </a:r>
          </a:p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Born 1926 in Frankfurt am Main</a:t>
            </a:r>
          </a:p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Died 1945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99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136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Chris</cp:lastModifiedBy>
  <cp:revision>24</cp:revision>
  <dcterms:created xsi:type="dcterms:W3CDTF">2019-07-08T07:48:45Z</dcterms:created>
  <dcterms:modified xsi:type="dcterms:W3CDTF">2019-09-19T07:41:14Z</dcterms:modified>
</cp:coreProperties>
</file>