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4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E170-1085-4EE5-8B6F-B41C1A1A813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CB3C-FF1E-4374-9F0E-DB7FBA18D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0" y="26866"/>
            <a:ext cx="1702100" cy="2157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95" y="22577"/>
            <a:ext cx="1659216" cy="2135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956" y="2173418"/>
            <a:ext cx="1773094" cy="233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90" y="2323755"/>
            <a:ext cx="1659168" cy="2040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8" y="4507992"/>
            <a:ext cx="1702100" cy="2212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956" y="4507992"/>
            <a:ext cx="1663255" cy="2212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6088" y="548640"/>
            <a:ext cx="5532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END-GAME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OF THRONES: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HOW SOME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REAL RULERS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LOST THEIR 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CROWNS</a:t>
            </a:r>
          </a:p>
          <a:p>
            <a:pPr algn="ctr"/>
            <a:endParaRPr lang="en-US" sz="3600" dirty="0" smtClean="0">
              <a:latin typeface="Arial Black" panose="020B0A04020102020204" pitchFamily="34" charset="0"/>
            </a:endParaRPr>
          </a:p>
          <a:p>
            <a:pPr algn="ctr"/>
            <a:endParaRPr lang="en-US" sz="36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Prof. Chris Friedrichs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UBC</a:t>
            </a:r>
          </a:p>
        </p:txBody>
      </p:sp>
    </p:spTree>
    <p:extLst>
      <p:ext uri="{BB962C8B-B14F-4D97-AF65-F5344CB8AC3E}">
        <p14:creationId xmlns:p14="http://schemas.microsoft.com/office/powerpoint/2010/main" val="3811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50" y="1950872"/>
            <a:ext cx="3481376" cy="4413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07" y="1871547"/>
            <a:ext cx="38576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208" y="356616"/>
            <a:ext cx="99120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KING CHARLES I :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on trial, convicted, and beheaded…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1717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7" y="1761444"/>
            <a:ext cx="3099815" cy="4832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2347133"/>
            <a:ext cx="2688336" cy="3661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56" y="210312"/>
            <a:ext cx="11649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LAST MUGHAL EMPEROR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Deposed, banished, and replaced by the Queen of England….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WHY?</a:t>
            </a:r>
            <a:endParaRPr lang="en-US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89220" y="3460191"/>
            <a:ext cx="1380744" cy="5394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13" y="2055446"/>
            <a:ext cx="2825508" cy="414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838" y="2066673"/>
            <a:ext cx="1952744" cy="115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1412" y="2961704"/>
            <a:ext cx="190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062728" y="3457856"/>
            <a:ext cx="1878200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29184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‘MAD’ KING LUDWIG OF BAVARIA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Declared insane, deposed, and replaced 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an even more insane king…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WHY? </a:t>
            </a:r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1600212"/>
            <a:ext cx="3822954" cy="503355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261610" y="3163824"/>
            <a:ext cx="1971294" cy="4754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2226564"/>
            <a:ext cx="2825496" cy="2825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670" y="338328"/>
            <a:ext cx="95105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QUEEN LILIUOKALANI OF HAWAII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Overthrown, arrested, forced to abdicate…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00290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2" y="1817806"/>
            <a:ext cx="3356389" cy="4363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833" y="2422235"/>
            <a:ext cx="6289223" cy="3154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232" y="393192"/>
            <a:ext cx="11137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KAISER WILHELM II</a:t>
            </a: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Forced to abdicate, and you probably know why…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3560" y="1618488"/>
            <a:ext cx="600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…..but he was not alone!</a:t>
            </a:r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57" y="2556748"/>
            <a:ext cx="725615" cy="913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6" y="2518590"/>
            <a:ext cx="666447" cy="9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2887517"/>
            <a:ext cx="2729804" cy="376017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48656" y="1636353"/>
            <a:ext cx="2761488" cy="116128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9430" y="2011680"/>
            <a:ext cx="210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sz="2400" b="1" dirty="0" smtClean="0"/>
              <a:t>but maybe….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640" y="283464"/>
            <a:ext cx="1094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KING EDWARD VIII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Abdicated to marry “the woman I love…”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9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Friedrichs</dc:creator>
  <cp:lastModifiedBy>Chris</cp:lastModifiedBy>
  <cp:revision>16</cp:revision>
  <dcterms:created xsi:type="dcterms:W3CDTF">2019-01-20T03:54:54Z</dcterms:created>
  <dcterms:modified xsi:type="dcterms:W3CDTF">2019-09-07T22:58:53Z</dcterms:modified>
</cp:coreProperties>
</file>